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D1AC-CC86-4D3D-BC2C-F983097AD369}" type="datetimeFigureOut">
              <a:rPr lang="nb-NO" smtClean="0"/>
              <a:t>23.08.2019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6B8A2-5A17-4347-92F7-67E8360F827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336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D1AC-CC86-4D3D-BC2C-F983097AD369}" type="datetimeFigureOut">
              <a:rPr lang="nb-NO" smtClean="0"/>
              <a:t>23.08.2019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6B8A2-5A17-4347-92F7-67E8360F827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8974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D1AC-CC86-4D3D-BC2C-F983097AD369}" type="datetimeFigureOut">
              <a:rPr lang="nb-NO" smtClean="0"/>
              <a:t>23.08.2019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6B8A2-5A17-4347-92F7-67E8360F827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8286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D1AC-CC86-4D3D-BC2C-F983097AD369}" type="datetimeFigureOut">
              <a:rPr lang="nb-NO" smtClean="0"/>
              <a:t>23.08.2019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6B8A2-5A17-4347-92F7-67E8360F827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0278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D1AC-CC86-4D3D-BC2C-F983097AD369}" type="datetimeFigureOut">
              <a:rPr lang="nb-NO" smtClean="0"/>
              <a:t>23.08.2019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6B8A2-5A17-4347-92F7-67E8360F827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3023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D1AC-CC86-4D3D-BC2C-F983097AD369}" type="datetimeFigureOut">
              <a:rPr lang="nb-NO" smtClean="0"/>
              <a:t>23.08.2019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6B8A2-5A17-4347-92F7-67E8360F827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197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D1AC-CC86-4D3D-BC2C-F983097AD369}" type="datetimeFigureOut">
              <a:rPr lang="nb-NO" smtClean="0"/>
              <a:t>23.08.2019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6B8A2-5A17-4347-92F7-67E8360F827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6636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D1AC-CC86-4D3D-BC2C-F983097AD369}" type="datetimeFigureOut">
              <a:rPr lang="nb-NO" smtClean="0"/>
              <a:t>23.08.2019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6B8A2-5A17-4347-92F7-67E8360F827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3553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D1AC-CC86-4D3D-BC2C-F983097AD369}" type="datetimeFigureOut">
              <a:rPr lang="nb-NO" smtClean="0"/>
              <a:t>23.08.2019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6B8A2-5A17-4347-92F7-67E8360F827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5493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D1AC-CC86-4D3D-BC2C-F983097AD369}" type="datetimeFigureOut">
              <a:rPr lang="nb-NO" smtClean="0"/>
              <a:t>23.08.2019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6B8A2-5A17-4347-92F7-67E8360F827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9740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D1AC-CC86-4D3D-BC2C-F983097AD369}" type="datetimeFigureOut">
              <a:rPr lang="nb-NO" smtClean="0"/>
              <a:t>23.08.2019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6B8A2-5A17-4347-92F7-67E8360F827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4646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5D1AC-CC86-4D3D-BC2C-F983097AD369}" type="datetimeFigureOut">
              <a:rPr lang="nb-NO" smtClean="0"/>
              <a:t>23.08.2019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6B8A2-5A17-4347-92F7-67E8360F827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395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sz="7200" dirty="0"/>
              <a:t>Dette er en </a:t>
            </a:r>
            <a:r>
              <a:rPr lang="nb-NO" sz="7200" dirty="0" smtClean="0"/>
              <a:t>test</a:t>
            </a:r>
            <a:endParaRPr lang="nb-NO" sz="72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b-NO" sz="8800" dirty="0" smtClean="0">
                <a:sym typeface="Wingdings" panose="05000000000000000000" pitchFamily="2" charset="2"/>
              </a:rPr>
              <a:t></a:t>
            </a:r>
            <a:endParaRPr lang="nb-NO" sz="8800" dirty="0"/>
          </a:p>
        </p:txBody>
      </p:sp>
    </p:spTree>
    <p:extLst>
      <p:ext uri="{BB962C8B-B14F-4D97-AF65-F5344CB8AC3E}">
        <p14:creationId xmlns:p14="http://schemas.microsoft.com/office/powerpoint/2010/main" val="1061755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Office-tema</vt:lpstr>
      <vt:lpstr>Dette er en test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Dette er en test</dc:title>
  <dc:creator>Håvard Brynjulfsen</dc:creator>
  <cp:lastModifiedBy>Håvard Brynjulfsen</cp:lastModifiedBy>
  <cp:revision>1</cp:revision>
  <dcterms:created xsi:type="dcterms:W3CDTF">2019-08-23T19:58:51Z</dcterms:created>
  <dcterms:modified xsi:type="dcterms:W3CDTF">2019-08-23T19:59:14Z</dcterms:modified>
</cp:coreProperties>
</file>